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9" name="Shape 5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4.png"/><Relationship Id="rId8" Type="http://schemas.openxmlformats.org/officeDocument/2006/relationships/image" Target="../media/image3.jpe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jpe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4.png"/><Relationship Id="rId8" Type="http://schemas.openxmlformats.org/officeDocument/2006/relationships/image" Target="../media/image3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12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" name="Texte niveau 1…"/>
          <p:cNvSpPr/>
          <p:nvPr>
            <p:ph type="body" idx="1"/>
          </p:nvPr>
        </p:nvSpPr>
        <p:spPr>
          <a:xfrm>
            <a:off x="656565" y="908720"/>
            <a:ext cx="8229601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500"/>
              </a:spcBef>
              <a:buFontTx/>
              <a:buChar char="▪"/>
              <a:defRPr b="1" sz="2400"/>
            </a:lvl1pPr>
            <a:lvl2pPr marL="742950" indent="-285750" defTabSz="457200">
              <a:spcBef>
                <a:spcPts val="500"/>
              </a:spcBef>
              <a:buFontTx/>
              <a:buChar char="•"/>
              <a:defRPr b="1" sz="2400"/>
            </a:lvl2pPr>
            <a:lvl3pPr marL="1188719" indent="-274319" defTabSz="457200">
              <a:spcBef>
                <a:spcPts val="500"/>
              </a:spcBef>
              <a:buFontTx/>
              <a:buChar char="o"/>
              <a:defRPr b="1" sz="2400"/>
            </a:lvl3pPr>
            <a:lvl4pPr marL="1676400" indent="-304800" defTabSz="457200">
              <a:spcBef>
                <a:spcPts val="500"/>
              </a:spcBef>
              <a:buFontTx/>
              <a:defRPr b="1" sz="2400"/>
            </a:lvl4pPr>
            <a:lvl5pPr marL="2133600" indent="-304800" defTabSz="457200">
              <a:spcBef>
                <a:spcPts val="500"/>
              </a:spcBef>
              <a:buFontTx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Connecteur droit 3"/>
          <p:cNvSpPr/>
          <p:nvPr/>
        </p:nvSpPr>
        <p:spPr>
          <a:xfrm>
            <a:off x="-2" y="593684"/>
            <a:ext cx="9144005" cy="7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98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e du titre"/>
          <p:cNvSpPr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Texte du titre</a:t>
            </a:r>
          </a:p>
        </p:txBody>
      </p:sp>
      <p:sp>
        <p:nvSpPr>
          <p:cNvPr id="113" name="Texte niveau 1…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Espace réservé du texte 3"/>
          <p:cNvSpPr/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e du titre"/>
          <p:cNvSpPr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Texte du titre</a:t>
            </a:r>
          </a:p>
        </p:txBody>
      </p:sp>
      <p:sp>
        <p:nvSpPr>
          <p:cNvPr id="123" name="Espace réservé pour une image  2"/>
          <p:cNvSpPr/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Texte niveau 1…"/>
          <p:cNvSpPr/>
          <p:nvPr>
            <p:ph type="body" sz="quarter" idx="1"/>
          </p:nvPr>
        </p:nvSpPr>
        <p:spPr>
          <a:xfrm>
            <a:off x="1792288" y="5367337"/>
            <a:ext cx="5486404" cy="80487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33" name="Texte niveau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4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e du titre"/>
          <p:cNvSpPr/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42" name="Texte niveau 1…"/>
          <p:cNvSpPr/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3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9"/>
          <p:cNvSpPr/>
          <p:nvPr/>
        </p:nvSpPr>
        <p:spPr>
          <a:xfrm>
            <a:off x="0" y="836712"/>
            <a:ext cx="9144000" cy="45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51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52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53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159" name="Groupe 6"/>
          <p:cNvGrpSpPr/>
          <p:nvPr/>
        </p:nvGrpSpPr>
        <p:grpSpPr>
          <a:xfrm>
            <a:off x="1998525" y="6432114"/>
            <a:ext cx="6965972" cy="36019"/>
            <a:chOff x="0" y="-1"/>
            <a:chExt cx="6965971" cy="36018"/>
          </a:xfrm>
        </p:grpSpPr>
        <p:sp>
          <p:nvSpPr>
            <p:cNvPr id="154" name="Rectangle 25"/>
            <p:cNvSpPr/>
            <p:nvPr/>
          </p:nvSpPr>
          <p:spPr>
            <a:xfrm>
              <a:off x="5616587" y="-2"/>
              <a:ext cx="1349384" cy="36020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55" name="Rectangle 26"/>
            <p:cNvSpPr/>
            <p:nvPr/>
          </p:nvSpPr>
          <p:spPr>
            <a:xfrm>
              <a:off x="-1" y="-2"/>
              <a:ext cx="1349385" cy="36020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56" name="Rectangle 27"/>
            <p:cNvSpPr/>
            <p:nvPr/>
          </p:nvSpPr>
          <p:spPr>
            <a:xfrm>
              <a:off x="1408119" y="-2"/>
              <a:ext cx="1349384" cy="36020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57" name="Rectangle 28"/>
            <p:cNvSpPr/>
            <p:nvPr/>
          </p:nvSpPr>
          <p:spPr>
            <a:xfrm>
              <a:off x="2816232" y="-2"/>
              <a:ext cx="1349383" cy="36020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58" name="Rectangle 29"/>
            <p:cNvSpPr/>
            <p:nvPr/>
          </p:nvSpPr>
          <p:spPr>
            <a:xfrm>
              <a:off x="4225936" y="-2"/>
              <a:ext cx="1349384" cy="36020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60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9"/>
          <p:cNvSpPr/>
          <p:nvPr/>
        </p:nvSpPr>
        <p:spPr>
          <a:xfrm>
            <a:off x="0" y="836712"/>
            <a:ext cx="9144000" cy="457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68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174" name="Groupe 6"/>
          <p:cNvGrpSpPr/>
          <p:nvPr/>
        </p:nvGrpSpPr>
        <p:grpSpPr>
          <a:xfrm>
            <a:off x="1998521" y="6432107"/>
            <a:ext cx="6965979" cy="36027"/>
            <a:chOff x="0" y="-1"/>
            <a:chExt cx="6965978" cy="36026"/>
          </a:xfrm>
        </p:grpSpPr>
        <p:sp>
          <p:nvSpPr>
            <p:cNvPr id="169" name="Rectangle 25"/>
            <p:cNvSpPr/>
            <p:nvPr/>
          </p:nvSpPr>
          <p:spPr>
            <a:xfrm>
              <a:off x="5616589" y="-2"/>
              <a:ext cx="1349389" cy="36028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0" name="Rectangle 26"/>
            <p:cNvSpPr/>
            <p:nvPr/>
          </p:nvSpPr>
          <p:spPr>
            <a:xfrm>
              <a:off x="-1" y="-2"/>
              <a:ext cx="1349390" cy="36028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1" name="Rectangle 27"/>
            <p:cNvSpPr/>
            <p:nvPr/>
          </p:nvSpPr>
          <p:spPr>
            <a:xfrm>
              <a:off x="1408119" y="-2"/>
              <a:ext cx="1349388" cy="36028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2" name="Rectangle 28"/>
            <p:cNvSpPr/>
            <p:nvPr/>
          </p:nvSpPr>
          <p:spPr>
            <a:xfrm>
              <a:off x="2816232" y="-2"/>
              <a:ext cx="1349388" cy="36028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3" name="Rectangle 29"/>
            <p:cNvSpPr/>
            <p:nvPr/>
          </p:nvSpPr>
          <p:spPr>
            <a:xfrm>
              <a:off x="4225936" y="-2"/>
              <a:ext cx="1349388" cy="36028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75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76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7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185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86" name="Texte niveau 1…"/>
          <p:cNvSpPr/>
          <p:nvPr>
            <p:ph type="body" idx="1"/>
          </p:nvPr>
        </p:nvSpPr>
        <p:spPr>
          <a:xfrm>
            <a:off x="656565" y="908720"/>
            <a:ext cx="8229601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500"/>
              </a:spcBef>
              <a:buFontTx/>
              <a:buChar char="▪"/>
              <a:defRPr b="1" sz="2400"/>
            </a:lvl1pPr>
            <a:lvl2pPr marL="742950" indent="-285750" defTabSz="457200">
              <a:spcBef>
                <a:spcPts val="500"/>
              </a:spcBef>
              <a:buFontTx/>
              <a:buChar char="•"/>
              <a:defRPr b="1" sz="2400"/>
            </a:lvl2pPr>
            <a:lvl3pPr marL="1188719" indent="-274319" defTabSz="457200">
              <a:spcBef>
                <a:spcPts val="500"/>
              </a:spcBef>
              <a:buFontTx/>
              <a:buChar char="o"/>
              <a:defRPr b="1" sz="2400"/>
            </a:lvl3pPr>
            <a:lvl4pPr marL="1676400" indent="-304800" defTabSz="457200">
              <a:spcBef>
                <a:spcPts val="500"/>
              </a:spcBef>
              <a:buFontTx/>
              <a:defRPr b="1" sz="2400"/>
            </a:lvl4pPr>
            <a:lvl5pPr marL="2133600" indent="-304800" defTabSz="457200">
              <a:spcBef>
                <a:spcPts val="500"/>
              </a:spcBef>
              <a:buFontTx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87" name="Connecteur droit 3"/>
          <p:cNvSpPr/>
          <p:nvPr/>
        </p:nvSpPr>
        <p:spPr>
          <a:xfrm>
            <a:off x="-2" y="593684"/>
            <a:ext cx="9144005" cy="7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8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9"/>
          <p:cNvSpPr/>
          <p:nvPr/>
        </p:nvSpPr>
        <p:spPr>
          <a:xfrm>
            <a:off x="0" y="836712"/>
            <a:ext cx="9144000" cy="45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96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97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98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204" name="Groupe 6"/>
          <p:cNvGrpSpPr/>
          <p:nvPr/>
        </p:nvGrpSpPr>
        <p:grpSpPr>
          <a:xfrm>
            <a:off x="1998530" y="6432116"/>
            <a:ext cx="6965966" cy="36017"/>
            <a:chOff x="0" y="0"/>
            <a:chExt cx="6965965" cy="36016"/>
          </a:xfrm>
        </p:grpSpPr>
        <p:sp>
          <p:nvSpPr>
            <p:cNvPr id="199" name="Rectangle 25"/>
            <p:cNvSpPr/>
            <p:nvPr/>
          </p:nvSpPr>
          <p:spPr>
            <a:xfrm>
              <a:off x="5616583" y="-1"/>
              <a:ext cx="1349382" cy="36017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0" name="Rectangle 26"/>
            <p:cNvSpPr/>
            <p:nvPr/>
          </p:nvSpPr>
          <p:spPr>
            <a:xfrm>
              <a:off x="-1" y="-1"/>
              <a:ext cx="1349385" cy="36017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1" name="Rectangle 27"/>
            <p:cNvSpPr/>
            <p:nvPr/>
          </p:nvSpPr>
          <p:spPr>
            <a:xfrm>
              <a:off x="1408117" y="-1"/>
              <a:ext cx="1349383" cy="36017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2" name="Rectangle 28"/>
            <p:cNvSpPr/>
            <p:nvPr/>
          </p:nvSpPr>
          <p:spPr>
            <a:xfrm>
              <a:off x="2816230" y="-1"/>
              <a:ext cx="1349382" cy="36017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3" name="Rectangle 29"/>
            <p:cNvSpPr/>
            <p:nvPr/>
          </p:nvSpPr>
          <p:spPr>
            <a:xfrm>
              <a:off x="4225931" y="-1"/>
              <a:ext cx="1349382" cy="36017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205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23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4" name="Texte niveau 1…"/>
          <p:cNvSpPr/>
          <p:nvPr>
            <p:ph type="body" sz="half" idx="1"/>
          </p:nvPr>
        </p:nvSpPr>
        <p:spPr>
          <a:xfrm>
            <a:off x="457200" y="998730"/>
            <a:ext cx="4038600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600"/>
              </a:spcBef>
              <a:buFontTx/>
              <a:buChar char="▪"/>
              <a:defRPr b="1" sz="2800"/>
            </a:lvl1pPr>
            <a:lvl2pPr marL="790575" indent="-333375" defTabSz="457200">
              <a:spcBef>
                <a:spcPts val="600"/>
              </a:spcBef>
              <a:buFontTx/>
              <a:buChar char="•"/>
              <a:defRPr b="1" sz="2800"/>
            </a:lvl2pPr>
            <a:lvl3pPr marL="1234438" indent="-320038" defTabSz="457200">
              <a:spcBef>
                <a:spcPts val="600"/>
              </a:spcBef>
              <a:buFontTx/>
              <a:buChar char="o"/>
              <a:defRPr b="1" sz="2800"/>
            </a:lvl3pPr>
            <a:lvl4pPr marL="1727200" indent="-355600" defTabSz="457200">
              <a:spcBef>
                <a:spcPts val="600"/>
              </a:spcBef>
              <a:buFontTx/>
              <a:defRPr b="1" sz="2800"/>
            </a:lvl4pPr>
            <a:lvl5pPr marL="2184400" indent="-355600" defTabSz="457200">
              <a:spcBef>
                <a:spcPts val="600"/>
              </a:spcBef>
              <a:buFontTx/>
              <a:defRPr b="1"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5" name="Connecteur droit 4"/>
          <p:cNvSpPr/>
          <p:nvPr/>
        </p:nvSpPr>
        <p:spPr>
          <a:xfrm>
            <a:off x="-2" y="593684"/>
            <a:ext cx="9144005" cy="7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9"/>
          <p:cNvSpPr/>
          <p:nvPr/>
        </p:nvSpPr>
        <p:spPr>
          <a:xfrm>
            <a:off x="0" y="836712"/>
            <a:ext cx="9144000" cy="45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13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14" name="Texte du titre"/>
          <p:cNvSpPr/>
          <p:nvPr>
            <p:ph type="title"/>
          </p:nvPr>
        </p:nvSpPr>
        <p:spPr>
          <a:xfrm>
            <a:off x="457200" y="46483"/>
            <a:ext cx="8229600" cy="75632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15" name="Texte niveau 1…"/>
          <p:cNvSpPr/>
          <p:nvPr>
            <p:ph type="body" sz="half" idx="1"/>
          </p:nvPr>
        </p:nvSpPr>
        <p:spPr>
          <a:xfrm>
            <a:off x="457200" y="1773933"/>
            <a:ext cx="4038600" cy="4623821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444A5A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444A5A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444A5A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444A5A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444A5A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6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605" descr="Picture 6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5231" y="6100304"/>
            <a:ext cx="359888" cy="451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606" descr="Picture 60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4931" y="6087633"/>
            <a:ext cx="476507" cy="476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609" descr="Picture 60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1246" y="6084915"/>
            <a:ext cx="642816" cy="48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 15" descr="Imag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3870" y="6103718"/>
            <a:ext cx="756053" cy="44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 16" descr="Imag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49731" y="6100533"/>
            <a:ext cx="432435" cy="450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 17" descr="Image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51974" y="6114496"/>
            <a:ext cx="715558" cy="422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 6" descr="Image 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exte du titre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31" name="Texte niveau 1…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8" indent="-320038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32" name="Picture 605" descr="Picture 6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5231" y="6100304"/>
            <a:ext cx="359888" cy="451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606" descr="Picture 60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4931" y="6087633"/>
            <a:ext cx="476507" cy="476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609" descr="Picture 60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1246" y="6084915"/>
            <a:ext cx="642816" cy="48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 16" descr="Image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3870" y="6103718"/>
            <a:ext cx="756053" cy="44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 17" descr="Image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49731" y="6100533"/>
            <a:ext cx="432435" cy="450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 18" descr="Image 1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51974" y="6114496"/>
            <a:ext cx="715558" cy="42278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Numéro de diapositive"/>
          <p:cNvSpPr/>
          <p:nvPr>
            <p:ph type="sldNum" sz="quarter" idx="2"/>
          </p:nvPr>
        </p:nvSpPr>
        <p:spPr>
          <a:xfrm>
            <a:off x="8251375" y="6404296"/>
            <a:ext cx="263978" cy="269237"/>
          </a:xfrm>
          <a:prstGeom prst="rect">
            <a:avLst/>
          </a:prstGeom>
        </p:spPr>
        <p:txBody>
          <a:bodyPr/>
          <a:lstStyle>
            <a:lvl1pPr defTabSz="914400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apositive de titre">
    <p:bg>
      <p:bgPr>
        <a:gradFill flip="none" rotWithShape="1">
          <a:gsLst>
            <a:gs pos="0">
              <a:srgbClr val="FFFFFF"/>
            </a:gs>
            <a:gs pos="12000">
              <a:srgbClr val="FFFFFF"/>
            </a:gs>
            <a:gs pos="20000">
              <a:srgbClr val="9D9DA2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8"/>
          <p:cNvSpPr/>
          <p:nvPr/>
        </p:nvSpPr>
        <p:spPr>
          <a:xfrm>
            <a:off x="1" y="-1"/>
            <a:ext cx="9144001" cy="51354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46" name="Texte du titre"/>
          <p:cNvSpPr/>
          <p:nvPr>
            <p:ph type="title"/>
          </p:nvPr>
        </p:nvSpPr>
        <p:spPr>
          <a:xfrm>
            <a:off x="685800" y="3355847"/>
            <a:ext cx="8077200" cy="167336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47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47" name="Texte niveau 1…"/>
          <p:cNvSpPr/>
          <p:nvPr>
            <p:ph type="body" sz="quarter" idx="1"/>
          </p:nvPr>
        </p:nvSpPr>
        <p:spPr>
          <a:xfrm>
            <a:off x="685800" y="1828800"/>
            <a:ext cx="8077200" cy="149961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48" name="Rectangle 9"/>
          <p:cNvSpPr/>
          <p:nvPr/>
        </p:nvSpPr>
        <p:spPr>
          <a:xfrm>
            <a:off x="0" y="5128335"/>
            <a:ext cx="9144000" cy="4573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49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257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58" name="Texte niveau 1…"/>
          <p:cNvSpPr/>
          <p:nvPr>
            <p:ph type="body" idx="1"/>
          </p:nvPr>
        </p:nvSpPr>
        <p:spPr>
          <a:xfrm>
            <a:off x="656565" y="908720"/>
            <a:ext cx="8229601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500"/>
              </a:spcBef>
              <a:buFontTx/>
              <a:buChar char="▪"/>
              <a:defRPr b="1" sz="2400"/>
            </a:lvl1pPr>
            <a:lvl2pPr marL="742950" indent="-285750" defTabSz="457200">
              <a:spcBef>
                <a:spcPts val="500"/>
              </a:spcBef>
              <a:buFontTx/>
              <a:buChar char="•"/>
              <a:defRPr b="1" sz="2400"/>
            </a:lvl2pPr>
            <a:lvl3pPr marL="1188719" indent="-274319" defTabSz="457200">
              <a:spcBef>
                <a:spcPts val="500"/>
              </a:spcBef>
              <a:buFontTx/>
              <a:buChar char="o"/>
              <a:defRPr b="1" sz="2400"/>
            </a:lvl3pPr>
            <a:lvl4pPr marL="1676400" indent="-304800" defTabSz="457200">
              <a:spcBef>
                <a:spcPts val="500"/>
              </a:spcBef>
              <a:buFontTx/>
              <a:defRPr b="1" sz="2400"/>
            </a:lvl4pPr>
            <a:lvl5pPr marL="2133600" indent="-304800" defTabSz="457200">
              <a:spcBef>
                <a:spcPts val="500"/>
              </a:spcBef>
              <a:buFontTx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59" name="Connecteur droit 3"/>
          <p:cNvSpPr/>
          <p:nvPr/>
        </p:nvSpPr>
        <p:spPr>
          <a:xfrm>
            <a:off x="-2" y="593684"/>
            <a:ext cx="9144005" cy="7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0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9"/>
          <p:cNvSpPr/>
          <p:nvPr/>
        </p:nvSpPr>
        <p:spPr>
          <a:xfrm>
            <a:off x="0" y="836712"/>
            <a:ext cx="9144000" cy="45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68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69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70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276" name="Groupe 6"/>
          <p:cNvGrpSpPr/>
          <p:nvPr/>
        </p:nvGrpSpPr>
        <p:grpSpPr>
          <a:xfrm>
            <a:off x="1998531" y="6432118"/>
            <a:ext cx="6965964" cy="36015"/>
            <a:chOff x="-1" y="0"/>
            <a:chExt cx="6965963" cy="36013"/>
          </a:xfrm>
        </p:grpSpPr>
        <p:sp>
          <p:nvSpPr>
            <p:cNvPr id="271" name="Rectangle 25"/>
            <p:cNvSpPr/>
            <p:nvPr/>
          </p:nvSpPr>
          <p:spPr>
            <a:xfrm>
              <a:off x="5616582" y="-1"/>
              <a:ext cx="1349381" cy="3601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72" name="Rectangle 26"/>
            <p:cNvSpPr/>
            <p:nvPr/>
          </p:nvSpPr>
          <p:spPr>
            <a:xfrm>
              <a:off x="-2" y="-1"/>
              <a:ext cx="1349384" cy="36014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73" name="Rectangle 27"/>
            <p:cNvSpPr/>
            <p:nvPr/>
          </p:nvSpPr>
          <p:spPr>
            <a:xfrm>
              <a:off x="1408116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74" name="Rectangle 28"/>
            <p:cNvSpPr/>
            <p:nvPr/>
          </p:nvSpPr>
          <p:spPr>
            <a:xfrm>
              <a:off x="2816229" y="-1"/>
              <a:ext cx="1349381" cy="3601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75" name="Rectangle 29"/>
            <p:cNvSpPr/>
            <p:nvPr/>
          </p:nvSpPr>
          <p:spPr>
            <a:xfrm>
              <a:off x="4225930" y="-1"/>
              <a:ext cx="1349381" cy="3601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277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9"/>
          <p:cNvSpPr/>
          <p:nvPr/>
        </p:nvSpPr>
        <p:spPr>
          <a:xfrm>
            <a:off x="0" y="836712"/>
            <a:ext cx="9144000" cy="457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85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291" name="Groupe 6"/>
          <p:cNvGrpSpPr/>
          <p:nvPr/>
        </p:nvGrpSpPr>
        <p:grpSpPr>
          <a:xfrm>
            <a:off x="1998521" y="6432107"/>
            <a:ext cx="6965979" cy="36027"/>
            <a:chOff x="0" y="-1"/>
            <a:chExt cx="6965978" cy="36026"/>
          </a:xfrm>
        </p:grpSpPr>
        <p:sp>
          <p:nvSpPr>
            <p:cNvPr id="286" name="Rectangle 25"/>
            <p:cNvSpPr/>
            <p:nvPr/>
          </p:nvSpPr>
          <p:spPr>
            <a:xfrm>
              <a:off x="5616589" y="-2"/>
              <a:ext cx="1349389" cy="36028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87" name="Rectangle 26"/>
            <p:cNvSpPr/>
            <p:nvPr/>
          </p:nvSpPr>
          <p:spPr>
            <a:xfrm>
              <a:off x="-1" y="-2"/>
              <a:ext cx="1349390" cy="36028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88" name="Rectangle 27"/>
            <p:cNvSpPr/>
            <p:nvPr/>
          </p:nvSpPr>
          <p:spPr>
            <a:xfrm>
              <a:off x="1408119" y="-2"/>
              <a:ext cx="1349388" cy="36028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89" name="Rectangle 28"/>
            <p:cNvSpPr/>
            <p:nvPr/>
          </p:nvSpPr>
          <p:spPr>
            <a:xfrm>
              <a:off x="2816232" y="-2"/>
              <a:ext cx="1349388" cy="36028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90" name="Rectangle 29"/>
            <p:cNvSpPr/>
            <p:nvPr/>
          </p:nvSpPr>
          <p:spPr>
            <a:xfrm>
              <a:off x="4225936" y="-2"/>
              <a:ext cx="1349388" cy="36028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292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93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4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9"/>
          <p:cNvSpPr/>
          <p:nvPr/>
        </p:nvSpPr>
        <p:spPr>
          <a:xfrm>
            <a:off x="0" y="836712"/>
            <a:ext cx="9144000" cy="45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02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03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04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310" name="Groupe 6"/>
          <p:cNvGrpSpPr/>
          <p:nvPr/>
        </p:nvGrpSpPr>
        <p:grpSpPr>
          <a:xfrm>
            <a:off x="1998530" y="6432116"/>
            <a:ext cx="6965966" cy="36017"/>
            <a:chOff x="0" y="0"/>
            <a:chExt cx="6965965" cy="36016"/>
          </a:xfrm>
        </p:grpSpPr>
        <p:sp>
          <p:nvSpPr>
            <p:cNvPr id="305" name="Rectangle 25"/>
            <p:cNvSpPr/>
            <p:nvPr/>
          </p:nvSpPr>
          <p:spPr>
            <a:xfrm>
              <a:off x="5616583" y="-1"/>
              <a:ext cx="1349382" cy="36017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6" name="Rectangle 26"/>
            <p:cNvSpPr/>
            <p:nvPr/>
          </p:nvSpPr>
          <p:spPr>
            <a:xfrm>
              <a:off x="-1" y="-1"/>
              <a:ext cx="1349385" cy="36017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7" name="Rectangle 27"/>
            <p:cNvSpPr/>
            <p:nvPr/>
          </p:nvSpPr>
          <p:spPr>
            <a:xfrm>
              <a:off x="1408117" y="-1"/>
              <a:ext cx="1349383" cy="36017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8" name="Rectangle 28"/>
            <p:cNvSpPr/>
            <p:nvPr/>
          </p:nvSpPr>
          <p:spPr>
            <a:xfrm>
              <a:off x="2816230" y="-1"/>
              <a:ext cx="1349382" cy="36017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9" name="Rectangle 29"/>
            <p:cNvSpPr/>
            <p:nvPr/>
          </p:nvSpPr>
          <p:spPr>
            <a:xfrm>
              <a:off x="4225931" y="-1"/>
              <a:ext cx="1349382" cy="36017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11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9"/>
          <p:cNvSpPr/>
          <p:nvPr/>
        </p:nvSpPr>
        <p:spPr>
          <a:xfrm>
            <a:off x="0" y="836712"/>
            <a:ext cx="9144000" cy="45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19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325" name="Groupe 6"/>
          <p:cNvGrpSpPr/>
          <p:nvPr/>
        </p:nvGrpSpPr>
        <p:grpSpPr>
          <a:xfrm>
            <a:off x="1998530" y="6432118"/>
            <a:ext cx="6965966" cy="36015"/>
            <a:chOff x="0" y="0"/>
            <a:chExt cx="6965965" cy="36013"/>
          </a:xfrm>
        </p:grpSpPr>
        <p:sp>
          <p:nvSpPr>
            <p:cNvPr id="320" name="Rectangle 25"/>
            <p:cNvSpPr/>
            <p:nvPr/>
          </p:nvSpPr>
          <p:spPr>
            <a:xfrm>
              <a:off x="5616582" y="-1"/>
              <a:ext cx="1349383" cy="3601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1" name="Rectangle 26"/>
            <p:cNvSpPr/>
            <p:nvPr/>
          </p:nvSpPr>
          <p:spPr>
            <a:xfrm>
              <a:off x="-1" y="-1"/>
              <a:ext cx="1349384" cy="36014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2" name="Rectangle 27"/>
            <p:cNvSpPr/>
            <p:nvPr/>
          </p:nvSpPr>
          <p:spPr>
            <a:xfrm>
              <a:off x="1408117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3" name="Rectangle 28"/>
            <p:cNvSpPr/>
            <p:nvPr/>
          </p:nvSpPr>
          <p:spPr>
            <a:xfrm>
              <a:off x="2816230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4" name="Rectangle 29"/>
            <p:cNvSpPr/>
            <p:nvPr/>
          </p:nvSpPr>
          <p:spPr>
            <a:xfrm>
              <a:off x="4225931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26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27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8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ly 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exte du titre"/>
          <p:cNvSpPr/>
          <p:nvPr>
            <p:ph type="title"/>
          </p:nvPr>
        </p:nvSpPr>
        <p:spPr>
          <a:xfrm>
            <a:off x="491641" y="230188"/>
            <a:ext cx="8442798" cy="839788"/>
          </a:xfrm>
          <a:prstGeom prst="rect">
            <a:avLst/>
          </a:prstGeom>
          <a:ln w="3175">
            <a:solidFill>
              <a:srgbClr val="005172"/>
            </a:solidFill>
            <a:round/>
          </a:ln>
        </p:spPr>
        <p:txBody>
          <a:bodyPr lIns="0" tIns="0" rIns="0" bIns="0" anchor="t"/>
          <a:lstStyle>
            <a:lvl1pPr algn="l">
              <a:lnSpc>
                <a:spcPts val="4000"/>
              </a:lnSpc>
              <a:defRPr sz="30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37" name="Numéro de diapositive"/>
          <p:cNvSpPr/>
          <p:nvPr>
            <p:ph type="sldNum" sz="quarter" idx="2"/>
          </p:nvPr>
        </p:nvSpPr>
        <p:spPr>
          <a:xfrm>
            <a:off x="8830404" y="6370465"/>
            <a:ext cx="158031" cy="145919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slide with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exte du titre"/>
          <p:cNvSpPr/>
          <p:nvPr>
            <p:ph type="title"/>
          </p:nvPr>
        </p:nvSpPr>
        <p:spPr>
          <a:xfrm>
            <a:off x="491641" y="230188"/>
            <a:ext cx="8442798" cy="839788"/>
          </a:xfrm>
          <a:prstGeom prst="rect">
            <a:avLst/>
          </a:prstGeom>
          <a:ln w="3175">
            <a:solidFill>
              <a:srgbClr val="005172"/>
            </a:solidFill>
            <a:round/>
          </a:ln>
        </p:spPr>
        <p:txBody>
          <a:bodyPr lIns="0" tIns="0" rIns="0" bIns="0" anchor="t"/>
          <a:lstStyle>
            <a:lvl1pPr algn="l">
              <a:lnSpc>
                <a:spcPts val="4000"/>
              </a:lnSpc>
              <a:defRPr sz="30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46" name="Texte niveau 1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>
            <a:lvl1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FontTx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82662" indent="-285750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79600" indent="-319087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2692400" indent="-36036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405187" indent="-352425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47" name="Numéro de diapositive"/>
          <p:cNvSpPr/>
          <p:nvPr>
            <p:ph type="sldNum" sz="quarter" idx="2"/>
          </p:nvPr>
        </p:nvSpPr>
        <p:spPr>
          <a:xfrm>
            <a:off x="8830404" y="6370465"/>
            <a:ext cx="158031" cy="145919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34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5" name="Connecteur droit 2"/>
          <p:cNvSpPr/>
          <p:nvPr/>
        </p:nvSpPr>
        <p:spPr>
          <a:xfrm>
            <a:off x="-2" y="593684"/>
            <a:ext cx="9144005" cy="7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ly 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Texte du titre"/>
          <p:cNvSpPr/>
          <p:nvPr>
            <p:ph type="title"/>
          </p:nvPr>
        </p:nvSpPr>
        <p:spPr>
          <a:xfrm>
            <a:off x="491641" y="230188"/>
            <a:ext cx="8442798" cy="839788"/>
          </a:xfrm>
          <a:prstGeom prst="rect">
            <a:avLst/>
          </a:prstGeom>
          <a:ln w="3175">
            <a:solidFill>
              <a:srgbClr val="005172"/>
            </a:solidFill>
            <a:round/>
          </a:ln>
        </p:spPr>
        <p:txBody>
          <a:bodyPr lIns="0" tIns="0" rIns="0" bIns="0" anchor="t"/>
          <a:lstStyle>
            <a:lvl1pPr algn="l">
              <a:lnSpc>
                <a:spcPts val="4000"/>
              </a:lnSpc>
              <a:defRPr sz="30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56" name="Numéro de diapositive"/>
          <p:cNvSpPr/>
          <p:nvPr>
            <p:ph type="sldNum" sz="quarter" idx="2"/>
          </p:nvPr>
        </p:nvSpPr>
        <p:spPr>
          <a:xfrm>
            <a:off x="8830404" y="6370465"/>
            <a:ext cx="158031" cy="145919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slide with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Texte du titre"/>
          <p:cNvSpPr/>
          <p:nvPr>
            <p:ph type="title"/>
          </p:nvPr>
        </p:nvSpPr>
        <p:spPr>
          <a:xfrm>
            <a:off x="491641" y="230188"/>
            <a:ext cx="8442798" cy="839788"/>
          </a:xfrm>
          <a:prstGeom prst="rect">
            <a:avLst/>
          </a:prstGeom>
          <a:ln w="3175">
            <a:solidFill>
              <a:srgbClr val="005172"/>
            </a:solidFill>
            <a:round/>
          </a:ln>
        </p:spPr>
        <p:txBody>
          <a:bodyPr lIns="0" tIns="0" rIns="0" bIns="0" anchor="t"/>
          <a:lstStyle>
            <a:lvl1pPr algn="l">
              <a:lnSpc>
                <a:spcPts val="4000"/>
              </a:lnSpc>
              <a:defRPr sz="30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65" name="Texte niveau 1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>
            <a:lvl1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FontTx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82662" indent="-285750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79600" indent="-319087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2692400" indent="-36036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405187" indent="-352425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6" name="Numéro de diapositive"/>
          <p:cNvSpPr/>
          <p:nvPr>
            <p:ph type="sldNum" sz="quarter" idx="2"/>
          </p:nvPr>
        </p:nvSpPr>
        <p:spPr>
          <a:xfrm>
            <a:off x="8830404" y="6370465"/>
            <a:ext cx="158031" cy="145919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/>
          </a:lstStyle>
          <a:p>
            <a:pPr/>
            <a:r>
              <a:t>Texte du titre</a:t>
            </a:r>
          </a:p>
        </p:txBody>
      </p:sp>
      <p:sp>
        <p:nvSpPr>
          <p:cNvPr id="374" name="Texte niveau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/>
            <a:lvl2pPr defTabSz="457200"/>
            <a:lvl3pPr defTabSz="457200"/>
            <a:lvl4pPr defTabSz="457200"/>
            <a:lvl5pPr defTabSz="457200"/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Numéro de diapositive"/>
          <p:cNvSpPr/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9"/>
          <p:cNvSpPr/>
          <p:nvPr/>
        </p:nvSpPr>
        <p:spPr>
          <a:xfrm>
            <a:off x="0" y="836712"/>
            <a:ext cx="9144000" cy="45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83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389" name="Groupe 6"/>
          <p:cNvGrpSpPr/>
          <p:nvPr/>
        </p:nvGrpSpPr>
        <p:grpSpPr>
          <a:xfrm>
            <a:off x="1998526" y="6432114"/>
            <a:ext cx="6965973" cy="36019"/>
            <a:chOff x="-1" y="-1"/>
            <a:chExt cx="6965971" cy="36018"/>
          </a:xfrm>
        </p:grpSpPr>
        <p:sp>
          <p:nvSpPr>
            <p:cNvPr id="384" name="Rectangle 25"/>
            <p:cNvSpPr/>
            <p:nvPr/>
          </p:nvSpPr>
          <p:spPr>
            <a:xfrm>
              <a:off x="5616586" y="-2"/>
              <a:ext cx="1349385" cy="36020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85" name="Rectangle 26"/>
            <p:cNvSpPr/>
            <p:nvPr/>
          </p:nvSpPr>
          <p:spPr>
            <a:xfrm>
              <a:off x="-2" y="-2"/>
              <a:ext cx="1349386" cy="36020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86" name="Rectangle 27"/>
            <p:cNvSpPr/>
            <p:nvPr/>
          </p:nvSpPr>
          <p:spPr>
            <a:xfrm>
              <a:off x="1408118" y="-2"/>
              <a:ext cx="1349384" cy="36020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87" name="Rectangle 28"/>
            <p:cNvSpPr/>
            <p:nvPr/>
          </p:nvSpPr>
          <p:spPr>
            <a:xfrm>
              <a:off x="2816231" y="-2"/>
              <a:ext cx="1349384" cy="36020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88" name="Rectangle 29"/>
            <p:cNvSpPr/>
            <p:nvPr/>
          </p:nvSpPr>
          <p:spPr>
            <a:xfrm>
              <a:off x="4225933" y="-2"/>
              <a:ext cx="1349384" cy="36020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90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91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92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9"/>
          <p:cNvSpPr/>
          <p:nvPr/>
        </p:nvSpPr>
        <p:spPr>
          <a:xfrm>
            <a:off x="0" y="836712"/>
            <a:ext cx="9144000" cy="45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00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01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02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408" name="Groupe 6"/>
          <p:cNvGrpSpPr/>
          <p:nvPr/>
        </p:nvGrpSpPr>
        <p:grpSpPr>
          <a:xfrm>
            <a:off x="1998532" y="6432119"/>
            <a:ext cx="6965962" cy="36013"/>
            <a:chOff x="-1" y="0"/>
            <a:chExt cx="6965961" cy="36012"/>
          </a:xfrm>
        </p:grpSpPr>
        <p:sp>
          <p:nvSpPr>
            <p:cNvPr id="403" name="Rectangle 25"/>
            <p:cNvSpPr/>
            <p:nvPr/>
          </p:nvSpPr>
          <p:spPr>
            <a:xfrm>
              <a:off x="5616581" y="-1"/>
              <a:ext cx="1349380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4" name="Rectangle 26"/>
            <p:cNvSpPr/>
            <p:nvPr/>
          </p:nvSpPr>
          <p:spPr>
            <a:xfrm>
              <a:off x="-2" y="-1"/>
              <a:ext cx="1349383" cy="36013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5" name="Rectangle 27"/>
            <p:cNvSpPr/>
            <p:nvPr/>
          </p:nvSpPr>
          <p:spPr>
            <a:xfrm>
              <a:off x="1408115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6" name="Rectangle 28"/>
            <p:cNvSpPr/>
            <p:nvPr/>
          </p:nvSpPr>
          <p:spPr>
            <a:xfrm>
              <a:off x="2816228" y="-1"/>
              <a:ext cx="1349380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7" name="Rectangle 29"/>
            <p:cNvSpPr/>
            <p:nvPr/>
          </p:nvSpPr>
          <p:spPr>
            <a:xfrm>
              <a:off x="4225929" y="-1"/>
              <a:ext cx="1349380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409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9"/>
          <p:cNvSpPr/>
          <p:nvPr/>
        </p:nvSpPr>
        <p:spPr>
          <a:xfrm>
            <a:off x="0" y="836712"/>
            <a:ext cx="9144000" cy="45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17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423" name="Groupe 6"/>
          <p:cNvGrpSpPr/>
          <p:nvPr/>
        </p:nvGrpSpPr>
        <p:grpSpPr>
          <a:xfrm>
            <a:off x="1998531" y="6432119"/>
            <a:ext cx="6965964" cy="36013"/>
            <a:chOff x="-1" y="0"/>
            <a:chExt cx="6965963" cy="36012"/>
          </a:xfrm>
        </p:grpSpPr>
        <p:sp>
          <p:nvSpPr>
            <p:cNvPr id="418" name="Rectangle 25"/>
            <p:cNvSpPr/>
            <p:nvPr/>
          </p:nvSpPr>
          <p:spPr>
            <a:xfrm>
              <a:off x="5616581" y="-1"/>
              <a:ext cx="1349382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19" name="Rectangle 26"/>
            <p:cNvSpPr/>
            <p:nvPr/>
          </p:nvSpPr>
          <p:spPr>
            <a:xfrm>
              <a:off x="-2" y="-1"/>
              <a:ext cx="1349383" cy="36013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20" name="Rectangle 27"/>
            <p:cNvSpPr/>
            <p:nvPr/>
          </p:nvSpPr>
          <p:spPr>
            <a:xfrm>
              <a:off x="1408116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21" name="Rectangle 28"/>
            <p:cNvSpPr/>
            <p:nvPr/>
          </p:nvSpPr>
          <p:spPr>
            <a:xfrm>
              <a:off x="2816229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22" name="Rectangle 29"/>
            <p:cNvSpPr/>
            <p:nvPr/>
          </p:nvSpPr>
          <p:spPr>
            <a:xfrm>
              <a:off x="4225930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424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25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26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7305" y="8615"/>
            <a:ext cx="1821900" cy="56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413001" y="2163389"/>
            <a:ext cx="299488" cy="916251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Ecole INRA Novembre 2014- David ROUSSEAU</a:t>
            </a:r>
          </a:p>
        </p:txBody>
      </p:sp>
      <p:sp>
        <p:nvSpPr>
          <p:cNvPr id="436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37" name="Texte niveau 1…"/>
          <p:cNvSpPr/>
          <p:nvPr>
            <p:ph type="body" sz="half" idx="1"/>
          </p:nvPr>
        </p:nvSpPr>
        <p:spPr>
          <a:xfrm>
            <a:off x="457200" y="998730"/>
            <a:ext cx="4038600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600"/>
              </a:spcBef>
              <a:buFontTx/>
              <a:buChar char="▪"/>
              <a:defRPr b="1" sz="2800"/>
            </a:lvl1pPr>
            <a:lvl2pPr marL="790575" indent="-333375" defTabSz="457200">
              <a:spcBef>
                <a:spcPts val="600"/>
              </a:spcBef>
              <a:buFontTx/>
              <a:buChar char="•"/>
              <a:defRPr b="1" sz="2800"/>
            </a:lvl2pPr>
            <a:lvl3pPr marL="1234438" indent="-320038" defTabSz="457200">
              <a:spcBef>
                <a:spcPts val="600"/>
              </a:spcBef>
              <a:buFontTx/>
              <a:buChar char="o"/>
              <a:defRPr b="1" sz="2800"/>
            </a:lvl3pPr>
            <a:lvl4pPr marL="1727200" indent="-355600" defTabSz="457200">
              <a:spcBef>
                <a:spcPts val="600"/>
              </a:spcBef>
              <a:buFontTx/>
              <a:defRPr b="1" sz="2800"/>
            </a:lvl4pPr>
            <a:lvl5pPr marL="2184400" indent="-355600" defTabSz="457200">
              <a:spcBef>
                <a:spcPts val="600"/>
              </a:spcBef>
              <a:buFontTx/>
              <a:defRPr b="1"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38" name="Connecteur droit 4"/>
          <p:cNvSpPr/>
          <p:nvPr/>
        </p:nvSpPr>
        <p:spPr>
          <a:xfrm>
            <a:off x="-2" y="593684"/>
            <a:ext cx="9144005" cy="5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ectangle 9"/>
          <p:cNvSpPr/>
          <p:nvPr/>
        </p:nvSpPr>
        <p:spPr>
          <a:xfrm>
            <a:off x="0" y="836712"/>
            <a:ext cx="9144000" cy="45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47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453" name="Groupe 6"/>
          <p:cNvGrpSpPr/>
          <p:nvPr/>
        </p:nvGrpSpPr>
        <p:grpSpPr>
          <a:xfrm>
            <a:off x="1998528" y="6432116"/>
            <a:ext cx="6965969" cy="36017"/>
            <a:chOff x="-1" y="0"/>
            <a:chExt cx="6965967" cy="36016"/>
          </a:xfrm>
        </p:grpSpPr>
        <p:sp>
          <p:nvSpPr>
            <p:cNvPr id="448" name="Rectangle 25"/>
            <p:cNvSpPr/>
            <p:nvPr/>
          </p:nvSpPr>
          <p:spPr>
            <a:xfrm>
              <a:off x="5616583" y="-1"/>
              <a:ext cx="1349384" cy="36017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49" name="Rectangle 26"/>
            <p:cNvSpPr/>
            <p:nvPr/>
          </p:nvSpPr>
          <p:spPr>
            <a:xfrm>
              <a:off x="-2" y="-1"/>
              <a:ext cx="1349385" cy="36017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50" name="Rectangle 27"/>
            <p:cNvSpPr/>
            <p:nvPr/>
          </p:nvSpPr>
          <p:spPr>
            <a:xfrm>
              <a:off x="1408117" y="-1"/>
              <a:ext cx="1349383" cy="36017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51" name="Rectangle 28"/>
            <p:cNvSpPr/>
            <p:nvPr/>
          </p:nvSpPr>
          <p:spPr>
            <a:xfrm>
              <a:off x="2816230" y="-1"/>
              <a:ext cx="1349383" cy="36017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52" name="Rectangle 29"/>
            <p:cNvSpPr/>
            <p:nvPr/>
          </p:nvSpPr>
          <p:spPr>
            <a:xfrm>
              <a:off x="4225931" y="-1"/>
              <a:ext cx="1349383" cy="36017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454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55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56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 9"/>
          <p:cNvSpPr/>
          <p:nvPr/>
        </p:nvSpPr>
        <p:spPr>
          <a:xfrm>
            <a:off x="0" y="836712"/>
            <a:ext cx="9144000" cy="45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64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470" name="Groupe 6"/>
          <p:cNvGrpSpPr/>
          <p:nvPr/>
        </p:nvGrpSpPr>
        <p:grpSpPr>
          <a:xfrm>
            <a:off x="1998528" y="6432116"/>
            <a:ext cx="6965969" cy="36017"/>
            <a:chOff x="-1" y="0"/>
            <a:chExt cx="6965967" cy="36016"/>
          </a:xfrm>
        </p:grpSpPr>
        <p:sp>
          <p:nvSpPr>
            <p:cNvPr id="465" name="Rectangle 25"/>
            <p:cNvSpPr/>
            <p:nvPr/>
          </p:nvSpPr>
          <p:spPr>
            <a:xfrm>
              <a:off x="5616583" y="-1"/>
              <a:ext cx="1349384" cy="36017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66" name="Rectangle 26"/>
            <p:cNvSpPr/>
            <p:nvPr/>
          </p:nvSpPr>
          <p:spPr>
            <a:xfrm>
              <a:off x="-2" y="-1"/>
              <a:ext cx="1349385" cy="36017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67" name="Rectangle 27"/>
            <p:cNvSpPr/>
            <p:nvPr/>
          </p:nvSpPr>
          <p:spPr>
            <a:xfrm>
              <a:off x="1408117" y="-1"/>
              <a:ext cx="1349383" cy="36017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68" name="Rectangle 28"/>
            <p:cNvSpPr/>
            <p:nvPr/>
          </p:nvSpPr>
          <p:spPr>
            <a:xfrm>
              <a:off x="2816230" y="-1"/>
              <a:ext cx="1349383" cy="36017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69" name="Rectangle 29"/>
            <p:cNvSpPr/>
            <p:nvPr/>
          </p:nvSpPr>
          <p:spPr>
            <a:xfrm>
              <a:off x="4225931" y="-1"/>
              <a:ext cx="1349383" cy="36017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471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72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73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slide with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Texte du titre"/>
          <p:cNvSpPr/>
          <p:nvPr>
            <p:ph type="title"/>
          </p:nvPr>
        </p:nvSpPr>
        <p:spPr>
          <a:xfrm>
            <a:off x="491641" y="230188"/>
            <a:ext cx="8442798" cy="839788"/>
          </a:xfrm>
          <a:prstGeom prst="rect">
            <a:avLst/>
          </a:prstGeom>
          <a:ln w="3175">
            <a:solidFill>
              <a:srgbClr val="005172"/>
            </a:solidFill>
            <a:round/>
          </a:ln>
        </p:spPr>
        <p:txBody>
          <a:bodyPr lIns="0" tIns="0" rIns="0" bIns="0" anchor="t"/>
          <a:lstStyle>
            <a:lvl1pPr algn="l">
              <a:lnSpc>
                <a:spcPts val="4000"/>
              </a:lnSpc>
              <a:defRPr sz="30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82" name="Texte niveau 1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>
            <a:lvl1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FontTx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82662" indent="-285750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79600" indent="-319087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2692400" indent="-36036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405187" indent="-352425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83" name="Numéro de diapositive"/>
          <p:cNvSpPr/>
          <p:nvPr>
            <p:ph type="sldNum" sz="quarter" idx="2"/>
          </p:nvPr>
        </p:nvSpPr>
        <p:spPr>
          <a:xfrm>
            <a:off x="8830401" y="6370465"/>
            <a:ext cx="158032" cy="145919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44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491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92" name="Connecteur droit 2"/>
          <p:cNvSpPr/>
          <p:nvPr/>
        </p:nvSpPr>
        <p:spPr>
          <a:xfrm>
            <a:off x="0" y="593684"/>
            <a:ext cx="9144002" cy="2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3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angle 9"/>
          <p:cNvSpPr/>
          <p:nvPr/>
        </p:nvSpPr>
        <p:spPr>
          <a:xfrm>
            <a:off x="0" y="836712"/>
            <a:ext cx="9144000" cy="45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01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507" name="Groupe 6"/>
          <p:cNvGrpSpPr/>
          <p:nvPr/>
        </p:nvGrpSpPr>
        <p:grpSpPr>
          <a:xfrm>
            <a:off x="1998531" y="6432119"/>
            <a:ext cx="6965964" cy="36013"/>
            <a:chOff x="-1" y="0"/>
            <a:chExt cx="6965963" cy="36012"/>
          </a:xfrm>
        </p:grpSpPr>
        <p:sp>
          <p:nvSpPr>
            <p:cNvPr id="502" name="Rectangle 25"/>
            <p:cNvSpPr/>
            <p:nvPr/>
          </p:nvSpPr>
          <p:spPr>
            <a:xfrm>
              <a:off x="5616581" y="-1"/>
              <a:ext cx="1349382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03" name="Rectangle 26"/>
            <p:cNvSpPr/>
            <p:nvPr/>
          </p:nvSpPr>
          <p:spPr>
            <a:xfrm>
              <a:off x="-2" y="-1"/>
              <a:ext cx="1349383" cy="36013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04" name="Rectangle 27"/>
            <p:cNvSpPr/>
            <p:nvPr/>
          </p:nvSpPr>
          <p:spPr>
            <a:xfrm>
              <a:off x="1408116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05" name="Rectangle 28"/>
            <p:cNvSpPr/>
            <p:nvPr/>
          </p:nvSpPr>
          <p:spPr>
            <a:xfrm>
              <a:off x="2816229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06" name="Rectangle 29"/>
            <p:cNvSpPr/>
            <p:nvPr/>
          </p:nvSpPr>
          <p:spPr>
            <a:xfrm>
              <a:off x="4225930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508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09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10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605" descr="Picture 6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5231" y="6100304"/>
            <a:ext cx="359888" cy="451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Picture 606" descr="Picture 60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4931" y="6087633"/>
            <a:ext cx="476506" cy="476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icture 609" descr="Picture 60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1246" y="6084915"/>
            <a:ext cx="642815" cy="48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 15" descr="Imag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3870" y="6103718"/>
            <a:ext cx="756052" cy="44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Image 16" descr="Imag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49731" y="6100533"/>
            <a:ext cx="432434" cy="450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Image 17" descr="Image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51974" y="6114496"/>
            <a:ext cx="715557" cy="422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Image 6" descr="Image 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Texte du titre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25" name="Texte niveau 1…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8" indent="-320038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26" name="Picture 605" descr="Picture 6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5231" y="6100304"/>
            <a:ext cx="359888" cy="451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Picture 606" descr="Picture 60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4931" y="6087633"/>
            <a:ext cx="476506" cy="476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icture 609" descr="Picture 60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1246" y="6084915"/>
            <a:ext cx="642815" cy="48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 16" descr="Image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3870" y="6103718"/>
            <a:ext cx="756052" cy="44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Image 17" descr="Image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49731" y="6100533"/>
            <a:ext cx="432434" cy="450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age 18" descr="Image 1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51974" y="6114496"/>
            <a:ext cx="715557" cy="422782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Numéro de diapositive"/>
          <p:cNvSpPr/>
          <p:nvPr>
            <p:ph type="sldNum" sz="quarter" idx="2"/>
          </p:nvPr>
        </p:nvSpPr>
        <p:spPr>
          <a:xfrm>
            <a:off x="8251376" y="6404296"/>
            <a:ext cx="263978" cy="269237"/>
          </a:xfrm>
          <a:prstGeom prst="rect">
            <a:avLst/>
          </a:prstGeom>
        </p:spPr>
        <p:txBody>
          <a:bodyPr/>
          <a:lstStyle>
            <a:lvl1pPr defTabSz="914400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e du titre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2" name="Texte niveau 1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1" name="Texte niveau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2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e du titre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Texte du titre</a:t>
            </a:r>
          </a:p>
        </p:txBody>
      </p:sp>
      <p:sp>
        <p:nvSpPr>
          <p:cNvPr id="70" name="Texte niveau 1…"/>
          <p:cNvSpPr/>
          <p:nvPr>
            <p:ph type="body" sz="quarter" idx="1"/>
          </p:nvPr>
        </p:nvSpPr>
        <p:spPr>
          <a:xfrm>
            <a:off x="722312" y="2906713"/>
            <a:ext cx="7772401" cy="150019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79" name="Texte niveau 1…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88" name="Texte niveau 1…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9" name="Espace réservé du texte 4"/>
          <p:cNvSpPr/>
          <p:nvPr>
            <p:ph type="body" sz="quarter" idx="13"/>
          </p:nvPr>
        </p:nvSpPr>
        <p:spPr>
          <a:xfrm>
            <a:off x="4645025" y="1535112"/>
            <a:ext cx="4041775" cy="639771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9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/>
          <p:nvPr>
            <p:ph type="sldNum" sz="quarter" idx="2"/>
          </p:nvPr>
        </p:nvSpPr>
        <p:spPr>
          <a:xfrm>
            <a:off x="8413153" y="6406787"/>
            <a:ext cx="273653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david.rousseau@univ-angers.fr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5.tif"/><Relationship Id="rId5" Type="http://schemas.openxmlformats.org/officeDocument/2006/relationships/image" Target="../media/image6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3" Type="http://schemas.openxmlformats.org/officeDocument/2006/relationships/image" Target="../media/image5.jpeg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tif"/><Relationship Id="rId3" Type="http://schemas.openxmlformats.org/officeDocument/2006/relationships/image" Target="../media/image10.png"/><Relationship Id="rId4" Type="http://schemas.openxmlformats.org/officeDocument/2006/relationships/image" Target="../media/image10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jpeg"/><Relationship Id="rId3" Type="http://schemas.openxmlformats.org/officeDocument/2006/relationships/image" Target="../media/image18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9.png"/><Relationship Id="rId7" Type="http://schemas.openxmlformats.org/officeDocument/2006/relationships/image" Target="../media/image10.jpeg"/><Relationship Id="rId8" Type="http://schemas.openxmlformats.org/officeDocument/2006/relationships/image" Target="../media/image2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drive.google.com/drive/folders/1t5hLsHGL-bwN72xwiZYYCFjGplBiAE2F?usp=sharing" TargetMode="External"/><Relationship Id="rId3" Type="http://schemas.openxmlformats.org/officeDocument/2006/relationships/hyperlink" Target="https://drive.google.com/drive/folders/13O9xn6LXj-ArdcKIWWLwOaueXYDjaEVS?usp=sharing" TargetMode="External"/><Relationship Id="rId4" Type="http://schemas.openxmlformats.org/officeDocument/2006/relationships/image" Target="../media/image11.tif"/><Relationship Id="rId5" Type="http://schemas.openxmlformats.org/officeDocument/2006/relationships/image" Target="../media/image1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 5"/>
          <p:cNvSpPr/>
          <p:nvPr>
            <p:ph type="sldNum" sz="quarter" idx="4294967295"/>
          </p:nvPr>
        </p:nvSpPr>
        <p:spPr>
          <a:xfrm>
            <a:off x="8369458" y="6594902"/>
            <a:ext cx="193434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2" name="Espace réservé du numéro de diapositive 1"/>
          <p:cNvSpPr/>
          <p:nvPr/>
        </p:nvSpPr>
        <p:spPr>
          <a:xfrm>
            <a:off x="7359650" y="7893049"/>
            <a:ext cx="762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3" name="Rectangle 8"/>
          <p:cNvSpPr/>
          <p:nvPr/>
        </p:nvSpPr>
        <p:spPr>
          <a:xfrm>
            <a:off x="-115426" y="2215419"/>
            <a:ext cx="9046007" cy="114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914400">
              <a:defRPr b="1" sz="3600">
                <a:latin typeface="Arial"/>
                <a:ea typeface="Arial"/>
                <a:cs typeface="Arial"/>
                <a:sym typeface="Arial"/>
              </a:defRPr>
            </a:pPr>
            <a:r>
              <a:t>Hands onWhen spectro-imaging </a:t>
            </a:r>
          </a:p>
          <a:p>
            <a:pPr algn="ctr" defTabSz="914400">
              <a:defRPr b="1" sz="3600">
                <a:latin typeface="Arial"/>
                <a:ea typeface="Arial"/>
                <a:cs typeface="Arial"/>
                <a:sym typeface="Arial"/>
              </a:defRPr>
            </a:pPr>
            <a:r>
              <a:t>meets machine learning</a:t>
            </a:r>
          </a:p>
        </p:txBody>
      </p:sp>
      <p:sp>
        <p:nvSpPr>
          <p:cNvPr id="544" name="Rectangle 9"/>
          <p:cNvSpPr/>
          <p:nvPr/>
        </p:nvSpPr>
        <p:spPr>
          <a:xfrm>
            <a:off x="-20976" y="3623748"/>
            <a:ext cx="8415937" cy="127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David ROUSSEAU </a:t>
            </a:r>
          </a:p>
          <a:p>
            <a:pPr algn="ctr">
              <a:defRPr baseline="30000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LARIS, IRHS UMR INRA, 62 Avenue Notre Dame du Lac, 49000 Angers, France</a:t>
            </a:r>
          </a:p>
          <a:p>
            <a:pPr lvl="1" indent="457200" algn="ctr"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2" invalidUrl="" action="" tgtFrame="" tooltip="" history="1" highlightClick="0" endSnd="0"/>
              </a:rPr>
              <a:t>david.rousseau@univ-angers.fr</a:t>
            </a:r>
          </a:p>
        </p:txBody>
      </p:sp>
      <p:pic>
        <p:nvPicPr>
          <p:cNvPr id="54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7135" y="173876"/>
            <a:ext cx="1768727" cy="725633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Neubias Conference Feb. 2019"/>
          <p:cNvSpPr/>
          <p:nvPr/>
        </p:nvSpPr>
        <p:spPr>
          <a:xfrm>
            <a:off x="245140" y="6446613"/>
            <a:ext cx="650522" cy="3708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/>
          </a:p>
        </p:txBody>
      </p:sp>
      <p:pic>
        <p:nvPicPr>
          <p:cNvPr id="54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0188" y="134233"/>
            <a:ext cx="1353932" cy="804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20650" y="25007"/>
            <a:ext cx="2776635" cy="1023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93174" y="62815"/>
            <a:ext cx="1353935" cy="947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tep 3 K-NN, SVM, Random Forest, …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Step 3 K-NN, SVM, Random Forest, …</a:t>
            </a:r>
          </a:p>
        </p:txBody>
      </p:sp>
      <p:pic>
        <p:nvPicPr>
          <p:cNvPr id="638" name="Capture d’écran 2019-04-03 à 09.56.55.png" descr="Capture d’écran 2019-04-03 à 09.56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579" y="1302451"/>
            <a:ext cx="7725621" cy="48984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1" name="Feature 1"/>
          <p:cNvGrpSpPr/>
          <p:nvPr/>
        </p:nvGrpSpPr>
        <p:grpSpPr>
          <a:xfrm>
            <a:off x="4601145" y="5606700"/>
            <a:ext cx="1760736" cy="756002"/>
            <a:chOff x="0" y="0"/>
            <a:chExt cx="1760734" cy="756000"/>
          </a:xfrm>
        </p:grpSpPr>
        <p:sp>
          <p:nvSpPr>
            <p:cNvPr id="639" name="Rectangle"/>
            <p:cNvSpPr/>
            <p:nvPr/>
          </p:nvSpPr>
          <p:spPr>
            <a:xfrm>
              <a:off x="0" y="0"/>
              <a:ext cx="1760735" cy="756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40" name="Feature 1"/>
            <p:cNvSpPr/>
            <p:nvPr/>
          </p:nvSpPr>
          <p:spPr>
            <a:xfrm>
              <a:off x="0" y="192582"/>
              <a:ext cx="1760735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Feature 1</a:t>
              </a:r>
            </a:p>
          </p:txBody>
        </p:sp>
      </p:grpSp>
      <p:grpSp>
        <p:nvGrpSpPr>
          <p:cNvPr id="644" name="Feature 2"/>
          <p:cNvGrpSpPr/>
          <p:nvPr/>
        </p:nvGrpSpPr>
        <p:grpSpPr>
          <a:xfrm>
            <a:off x="1286445" y="5441600"/>
            <a:ext cx="1760736" cy="756002"/>
            <a:chOff x="0" y="0"/>
            <a:chExt cx="1760734" cy="756000"/>
          </a:xfrm>
        </p:grpSpPr>
        <p:sp>
          <p:nvSpPr>
            <p:cNvPr id="642" name="Rectangle"/>
            <p:cNvSpPr/>
            <p:nvPr/>
          </p:nvSpPr>
          <p:spPr>
            <a:xfrm>
              <a:off x="0" y="0"/>
              <a:ext cx="1760735" cy="756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43" name="Feature 2"/>
            <p:cNvSpPr/>
            <p:nvPr/>
          </p:nvSpPr>
          <p:spPr>
            <a:xfrm>
              <a:off x="0" y="192582"/>
              <a:ext cx="1760735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Feature 2</a:t>
              </a:r>
            </a:p>
          </p:txBody>
        </p:sp>
      </p:grpSp>
      <p:grpSp>
        <p:nvGrpSpPr>
          <p:cNvPr id="647" name="Feature 3"/>
          <p:cNvGrpSpPr/>
          <p:nvPr/>
        </p:nvGrpSpPr>
        <p:grpSpPr>
          <a:xfrm>
            <a:off x="862842" y="2653200"/>
            <a:ext cx="779141" cy="1770546"/>
            <a:chOff x="0" y="0"/>
            <a:chExt cx="779139" cy="1770545"/>
          </a:xfrm>
        </p:grpSpPr>
        <p:sp>
          <p:nvSpPr>
            <p:cNvPr id="645" name="Rectangle"/>
            <p:cNvSpPr/>
            <p:nvPr/>
          </p:nvSpPr>
          <p:spPr>
            <a:xfrm rot="16245306">
              <a:off x="-490798" y="507272"/>
              <a:ext cx="1760736" cy="7560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46" name="Feature 3"/>
            <p:cNvSpPr/>
            <p:nvPr/>
          </p:nvSpPr>
          <p:spPr>
            <a:xfrm rot="16245306">
              <a:off x="-490798" y="699854"/>
              <a:ext cx="1760736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Feature 3</a:t>
              </a:r>
            </a:p>
          </p:txBody>
        </p:sp>
      </p:grpSp>
      <p:sp>
        <p:nvSpPr>
          <p:cNvPr id="648" name="Ovale"/>
          <p:cNvSpPr/>
          <p:nvPr/>
        </p:nvSpPr>
        <p:spPr>
          <a:xfrm>
            <a:off x="2120900" y="2349499"/>
            <a:ext cx="1735334" cy="1539750"/>
          </a:xfrm>
          <a:prstGeom prst="ellips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49" name="Ovale"/>
          <p:cNvSpPr/>
          <p:nvPr/>
        </p:nvSpPr>
        <p:spPr>
          <a:xfrm>
            <a:off x="4305300" y="3984835"/>
            <a:ext cx="1735334" cy="1539751"/>
          </a:xfrm>
          <a:prstGeom prst="ellipse">
            <a:avLst/>
          </a:prstGeom>
          <a:ln w="25400">
            <a:solidFill>
              <a:schemeClr val="accent1">
                <a:satOff val="-4409"/>
                <a:lumOff val="-1050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Mini-projet 1 classical machine learning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Mini-projet 1 classical machine learning</a:t>
            </a:r>
          </a:p>
        </p:txBody>
      </p:sp>
      <p:sp>
        <p:nvSpPr>
          <p:cNvPr id="552" name="Goal : Feature design for a spectra imager applied to figure recognition"/>
          <p:cNvSpPr/>
          <p:nvPr>
            <p:ph type="body" idx="1"/>
          </p:nvPr>
        </p:nvSpPr>
        <p:spPr>
          <a:xfrm>
            <a:off x="342900" y="1483093"/>
            <a:ext cx="8229600" cy="4625610"/>
          </a:xfrm>
          <a:prstGeom prst="rect">
            <a:avLst/>
          </a:prstGeom>
        </p:spPr>
        <p:txBody>
          <a:bodyPr/>
          <a:lstStyle/>
          <a:p>
            <a:pPr/>
            <a:r>
              <a:t>Goal : Feature design for a spectra imager applied to figure recognition</a:t>
            </a:r>
          </a:p>
        </p:txBody>
      </p:sp>
      <p:pic>
        <p:nvPicPr>
          <p:cNvPr id="553" name="Capture d’écran 2019-04-03 à 09.50.56.png" descr="Capture d’écran 2019-04-03 à 09.50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803" y="2136835"/>
            <a:ext cx="2481498" cy="2490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Capture d’écran 2019-04-03 à 09.51.38.png" descr="Capture d’écran 2019-04-03 à 09.51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061" y="2045523"/>
            <a:ext cx="2624215" cy="2490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7661" y="5022163"/>
            <a:ext cx="1593289" cy="1613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09518" y="5032311"/>
            <a:ext cx="1593291" cy="1593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ensor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Sensor</a:t>
            </a:r>
          </a:p>
        </p:txBody>
      </p:sp>
      <p:pic>
        <p:nvPicPr>
          <p:cNvPr id="5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205" y="1812083"/>
            <a:ext cx="2483900" cy="2376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1959" y="1808163"/>
            <a:ext cx="4286253" cy="3476629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Connecteur droit avec flèche 8"/>
          <p:cNvSpPr/>
          <p:nvPr/>
        </p:nvSpPr>
        <p:spPr>
          <a:xfrm>
            <a:off x="2029542" y="1819192"/>
            <a:ext cx="1224138" cy="1269610"/>
          </a:xfrm>
          <a:prstGeom prst="line">
            <a:avLst/>
          </a:prstGeom>
          <a:ln w="6350" cap="rnd">
            <a:solidFill>
              <a:srgbClr val="EAA9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2" name="Connecteur droit avec flèche 10"/>
          <p:cNvSpPr/>
          <p:nvPr/>
        </p:nvSpPr>
        <p:spPr>
          <a:xfrm>
            <a:off x="5940152" y="1700807"/>
            <a:ext cx="2232251" cy="576068"/>
          </a:xfrm>
          <a:prstGeom prst="line">
            <a:avLst/>
          </a:prstGeom>
          <a:ln w="6350" cap="rnd">
            <a:solidFill>
              <a:srgbClr val="EAA9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3" name="ZoneTexte 11"/>
          <p:cNvSpPr/>
          <p:nvPr/>
        </p:nvSpPr>
        <p:spPr>
          <a:xfrm>
            <a:off x="2483766" y="1907538"/>
            <a:ext cx="849339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50 cm</a:t>
            </a:r>
          </a:p>
        </p:txBody>
      </p:sp>
      <p:sp>
        <p:nvSpPr>
          <p:cNvPr id="564" name="ZoneTexte 15"/>
          <p:cNvSpPr/>
          <p:nvPr/>
        </p:nvSpPr>
        <p:spPr>
          <a:xfrm>
            <a:off x="6863556" y="1635848"/>
            <a:ext cx="849339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10 cm</a:t>
            </a:r>
          </a:p>
        </p:txBody>
      </p:sp>
      <p:sp>
        <p:nvSpPr>
          <p:cNvPr id="565" name="ZoneTexte 16"/>
          <p:cNvSpPr/>
          <p:nvPr/>
        </p:nvSpPr>
        <p:spPr>
          <a:xfrm>
            <a:off x="1180208" y="4160130"/>
            <a:ext cx="146140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100 keuros</a:t>
            </a:r>
          </a:p>
        </p:txBody>
      </p:sp>
      <p:sp>
        <p:nvSpPr>
          <p:cNvPr id="566" name="ZoneTexte 17"/>
          <p:cNvSpPr/>
          <p:nvPr/>
        </p:nvSpPr>
        <p:spPr>
          <a:xfrm>
            <a:off x="7767508" y="4150783"/>
            <a:ext cx="1461406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10 keuros</a:t>
            </a:r>
          </a:p>
        </p:txBody>
      </p:sp>
      <p:sp>
        <p:nvSpPr>
          <p:cNvPr id="567" name="ZoneTexte 18"/>
          <p:cNvSpPr/>
          <p:nvPr/>
        </p:nvSpPr>
        <p:spPr>
          <a:xfrm>
            <a:off x="4893677" y="5517231"/>
            <a:ext cx="360453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latin typeface="Corbel"/>
                <a:ea typeface="Corbel"/>
                <a:cs typeface="Corbel"/>
                <a:sym typeface="Corbel"/>
              </a:defRPr>
            </a:pPr>
            <a:r>
              <a:t>Phd CIFRE Clément DOUARRE </a:t>
            </a:r>
          </a:p>
          <a:p>
            <a:pPr defTabSz="914400">
              <a:defRPr>
                <a:latin typeface="Corbel"/>
                <a:ea typeface="Corbel"/>
                <a:cs typeface="Corbel"/>
                <a:sym typeface="Corbel"/>
              </a:defRPr>
            </a:pPr>
            <a:r>
              <a:t>sept. 2017-Sept. 2020</a:t>
            </a:r>
          </a:p>
        </p:txBody>
      </p:sp>
      <p:pic>
        <p:nvPicPr>
          <p:cNvPr id="56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9061" y="922000"/>
            <a:ext cx="2483902" cy="67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743" y="984006"/>
            <a:ext cx="2994624" cy="641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031" y="1102994"/>
            <a:ext cx="7985270" cy="2978037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Principle of classical hyper spectral imaging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Principle of classical hyper spectral imaging</a:t>
            </a:r>
          </a:p>
        </p:txBody>
      </p:sp>
      <p:pic>
        <p:nvPicPr>
          <p:cNvPr id="57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2705" y="1088183"/>
            <a:ext cx="2483900" cy="2376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464" y="4196374"/>
            <a:ext cx="5606022" cy="2777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Example of applications in proxidétection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Example of applications in proxidétection</a:t>
            </a:r>
          </a:p>
        </p:txBody>
      </p:sp>
      <p:sp>
        <p:nvSpPr>
          <p:cNvPr id="577" name="Corps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Text Box 286"/>
          <p:cNvSpPr/>
          <p:nvPr/>
        </p:nvSpPr>
        <p:spPr>
          <a:xfrm>
            <a:off x="-63516" y="1448779"/>
            <a:ext cx="715225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Cost</a:t>
            </a:r>
          </a:p>
        </p:txBody>
      </p:sp>
      <p:graphicFrame>
        <p:nvGraphicFramePr>
          <p:cNvPr id="579" name="Group 290"/>
          <p:cNvGraphicFramePr/>
          <p:nvPr/>
        </p:nvGraphicFramePr>
        <p:xfrm>
          <a:off x="853969" y="928612"/>
          <a:ext cx="8370932" cy="545733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50150"/>
                <a:gridCol w="1035115"/>
                <a:gridCol w="1215135"/>
                <a:gridCol w="4770530"/>
              </a:tblGrid>
              <a:tr h="1104991"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b="1"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Type of sensors</a:t>
                      </a:r>
                    </a:p>
                  </a:txBody>
                  <a:tcPr marL="45720" marR="45720" marT="45720" marB="45720" anchor="ctr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b="1"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Nb Channel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b="1"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Filtrers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b="1"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Imaging systems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941465"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b="1" sz="1400">
                          <a:solidFill>
                            <a:srgbClr val="008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Gray</a:t>
                      </a:r>
                    </a:p>
                  </a:txBody>
                  <a:tcPr marL="45720" marR="45720" marT="45720" marB="45720" anchor="ctr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b="1" sz="1400">
                          <a:solidFill>
                            <a:srgbClr val="008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b="1" sz="1400">
                          <a:solidFill>
                            <a:srgbClr val="008000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Open choice (visible / NIR)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400"/>
                        </a:spcBef>
                        <a:defRPr sz="1400">
                          <a:latin typeface="Book Antiqua"/>
                          <a:ea typeface="Book Antiqua"/>
                          <a:cs typeface="Book Antiqua"/>
                          <a:sym typeface="Book Antiqu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328919"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Color</a:t>
                      </a:r>
                    </a:p>
                  </a:txBody>
                  <a:tcPr marL="45720" marR="45720" marT="45720" marB="45720" anchor="ctr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3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Imposed (R V B) or on demand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400"/>
                        </a:spcBef>
                        <a:defRPr sz="1400">
                          <a:latin typeface="Book Antiqua"/>
                          <a:ea typeface="Book Antiqua"/>
                          <a:cs typeface="Book Antiqua"/>
                          <a:sym typeface="Book Antiqu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816931"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Multispectral</a:t>
                      </a:r>
                    </a:p>
                  </a:txBody>
                  <a:tcPr marL="45720" marR="45720" marT="45720" marB="45720" anchor="ctr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2 - 10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400">
                          <a:latin typeface="Book Antiqua"/>
                          <a:ea typeface="Book Antiqua"/>
                          <a:cs typeface="Book Antiqua"/>
                          <a:sym typeface="Book Antiqua"/>
                        </a:defRPr>
                      </a:pPr>
                      <a:r>
                        <a:t>Open choice</a:t>
                      </a:r>
                    </a:p>
                    <a:p>
                      <a:pPr algn="ctr" defTabSz="914400">
                        <a:spcBef>
                          <a:spcPts val="300"/>
                        </a:spcBef>
                        <a:defRPr sz="1400">
                          <a:latin typeface="Book Antiqua"/>
                          <a:ea typeface="Book Antiqua"/>
                          <a:cs typeface="Book Antiqua"/>
                          <a:sym typeface="Book Antiqua"/>
                        </a:defRPr>
                      </a:pPr>
                      <a:r>
                        <a:t>(visible / NIR)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400"/>
                        </a:spcBef>
                        <a:defRPr sz="1400">
                          <a:latin typeface="Book Antiqua"/>
                          <a:ea typeface="Book Antiqua"/>
                          <a:cs typeface="Book Antiqua"/>
                          <a:sym typeface="Book Antiqu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265023"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Hyperspectral</a:t>
                      </a:r>
                    </a:p>
                  </a:txBody>
                  <a:tcPr marL="45720" marR="45720" marT="45720" marB="45720" anchor="ctr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300"/>
                        </a:spcBef>
                        <a:defRPr sz="1800"/>
                      </a:pPr>
                      <a:r>
                        <a:rPr b="1" sz="14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Tens to hundreds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600"/>
                        </a:spcBef>
                        <a:defRPr sz="1400">
                          <a:latin typeface="Book Antiqua"/>
                          <a:ea typeface="Book Antiqua"/>
                          <a:cs typeface="Book Antiqua"/>
                          <a:sym typeface="Book Antiqu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400"/>
                        </a:spcBef>
                        <a:defRPr sz="1400">
                          <a:latin typeface="Book Antiqua"/>
                          <a:ea typeface="Book Antiqua"/>
                          <a:cs typeface="Book Antiqua"/>
                          <a:sym typeface="Book Antiqu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0" name="L. Benoit, R. Benoit, E. Belin, R. Vadaine, D. Demilly, F. Chapeau-Blondeau, D. Rousseau; &quot;On the value of the Kullback-Leibler divergence for cost-effective spectral imaging of plants by optimal selection of wavebands&quot;; Machine Vision and Applications 27, 625-635 (2016)"/>
          <p:cNvSpPr/>
          <p:nvPr/>
        </p:nvSpPr>
        <p:spPr>
          <a:xfrm>
            <a:off x="218031" y="6432119"/>
            <a:ext cx="850176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spcBef>
                <a:spcPts val="400"/>
              </a:spcBef>
              <a:defRPr sz="1000">
                <a:latin typeface="+mj-lt"/>
                <a:ea typeface="+mj-ea"/>
                <a:cs typeface="+mj-cs"/>
                <a:sym typeface="Calibri"/>
              </a:defRPr>
            </a:pPr>
            <a:r>
              <a:t>L. Benoit, R. Benoit, E. Belin, R. Vadaine, D. Demilly, F. Chapeau-Blondeau, D. Rousseau; "On the value of the Kullback-Leibler divergence for cost-effective spectral imaging of plants by optimal selection of wavebands"; </a:t>
            </a:r>
            <a:r>
              <a:rPr i="1"/>
              <a:t>Machine Vision and Applications</a:t>
            </a:r>
            <a:r>
              <a:t> 27, 625-635 (2016)</a:t>
            </a:r>
          </a:p>
        </p:txBody>
      </p:sp>
      <p:sp>
        <p:nvSpPr>
          <p:cNvPr id="581" name="Line 285"/>
          <p:cNvSpPr/>
          <p:nvPr/>
        </p:nvSpPr>
        <p:spPr>
          <a:xfrm flipH="1">
            <a:off x="431536" y="2348880"/>
            <a:ext cx="6" cy="3340104"/>
          </a:xfrm>
          <a:prstGeom prst="line">
            <a:avLst/>
          </a:prstGeom>
          <a:ln w="76200">
            <a:solidFill>
              <a:srgbClr val="E50909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8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8320" y="3049352"/>
            <a:ext cx="1699750" cy="1102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6706" y="2984092"/>
            <a:ext cx="1200524" cy="1167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1245" y="2953211"/>
            <a:ext cx="1409704" cy="1182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7878" y="4389928"/>
            <a:ext cx="554173" cy="571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Picture 1" descr="Picture 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3055" y="4288780"/>
            <a:ext cx="1078932" cy="77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icture 3" descr="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50123" y="4427961"/>
            <a:ext cx="1078932" cy="628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Picture 2" descr="Picture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52883" y="5469864"/>
            <a:ext cx="1237528" cy="81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 3" descr="Image 3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62873" y="2077722"/>
            <a:ext cx="2480155" cy="81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Picture 9" descr="Pictur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10943" y="2025699"/>
            <a:ext cx="1460076" cy="8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Rectangle 4"/>
          <p:cNvSpPr/>
          <p:nvPr/>
        </p:nvSpPr>
        <p:spPr>
          <a:xfrm>
            <a:off x="5417084" y="2077722"/>
            <a:ext cx="708399" cy="811100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rinciple of CB spectra imager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Principle of CB spectra imager</a:t>
            </a:r>
          </a:p>
        </p:txBody>
      </p:sp>
      <p:sp>
        <p:nvSpPr>
          <p:cNvPr id="594" name="Corps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9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429" y="1643063"/>
            <a:ext cx="3210804" cy="2604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Capture d’écran 2018-01-23 à 18.51.03.png" descr="Capture d’écran 2018-01-23 à 18.51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524" y="5348920"/>
            <a:ext cx="2396614" cy="973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00000.jpg" descr="0000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15" y="3264324"/>
            <a:ext cx="2584232" cy="193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00001_IR.jpg" descr="00001_IR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62220" y="3264324"/>
            <a:ext cx="2584235" cy="193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Capture d’écran 2018-01-23 à 18.55.57.png" descr="Capture d’écran 2018-01-23 à 18.55.5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03587" y="5463697"/>
            <a:ext cx="2501501" cy="743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00001_QUOI.jpg" descr="00001_QUOI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31125" y="3254783"/>
            <a:ext cx="2609677" cy="195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Capture d’écran 2018-01-23 à 18.59.29.png" descr="Capture d’écran 2018-01-23 à 18.59.2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24311" y="5431537"/>
            <a:ext cx="2051590" cy="808013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Rectangle aux angles arrondis"/>
          <p:cNvSpPr/>
          <p:nvPr/>
        </p:nvSpPr>
        <p:spPr>
          <a:xfrm>
            <a:off x="4735564" y="3577940"/>
            <a:ext cx="1270003" cy="1270003"/>
          </a:xfrm>
          <a:prstGeom prst="roundRect">
            <a:avLst>
              <a:gd name="adj" fmla="val 15000"/>
            </a:avLst>
          </a:prstGeom>
          <a:ln w="48000">
            <a:solidFill>
              <a:srgbClr val="F0AD00"/>
            </a:solidFill>
          </a:ln>
          <a:effectLst>
            <a:outerShdw sx="100000" sy="100000" kx="0" ky="0" algn="b" rotWithShape="0" blurRad="38100" dist="254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defTabSz="914400">
              <a:defRPr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3" name="Ligne"/>
          <p:cNvSpPr/>
          <p:nvPr/>
        </p:nvSpPr>
        <p:spPr>
          <a:xfrm flipV="1">
            <a:off x="5893920" y="4471840"/>
            <a:ext cx="1833447" cy="357255"/>
          </a:xfrm>
          <a:prstGeom prst="line">
            <a:avLst/>
          </a:prstGeom>
          <a:ln w="48000">
            <a:solidFill>
              <a:srgbClr val="F0AD00"/>
            </a:solidFill>
          </a:ln>
          <a:effectLst>
            <a:outerShdw sx="100000" sy="100000" kx="0" ky="0" algn="b" rotWithShape="0" blurRad="50800" dist="25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4" name="Ligne"/>
          <p:cNvSpPr/>
          <p:nvPr/>
        </p:nvSpPr>
        <p:spPr>
          <a:xfrm>
            <a:off x="5893920" y="3580624"/>
            <a:ext cx="1833447" cy="480867"/>
          </a:xfrm>
          <a:prstGeom prst="line">
            <a:avLst/>
          </a:prstGeom>
          <a:ln w="48000">
            <a:solidFill>
              <a:srgbClr val="F0AD00"/>
            </a:solidFill>
          </a:ln>
          <a:effectLst>
            <a:outerShdw sx="100000" sy="100000" kx="0" ky="0" algn="b" rotWithShape="0" blurRad="50800" dist="25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5" name="Rectangle aux angles arrondis"/>
          <p:cNvSpPr/>
          <p:nvPr/>
        </p:nvSpPr>
        <p:spPr>
          <a:xfrm>
            <a:off x="7335183" y="4113252"/>
            <a:ext cx="448986" cy="353144"/>
          </a:xfrm>
          <a:prstGeom prst="roundRect">
            <a:avLst>
              <a:gd name="adj" fmla="val 19205"/>
            </a:avLst>
          </a:prstGeom>
          <a:ln w="48000">
            <a:solidFill>
              <a:srgbClr val="F0AD00"/>
            </a:solidFill>
          </a:ln>
          <a:effectLst>
            <a:outerShdw sx="100000" sy="100000" kx="0" ky="0" algn="b" rotWithShape="0" blurRad="38100" dist="254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defTabSz="914400">
              <a:defRPr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6" name="Ordre zéro"/>
          <p:cNvSpPr/>
          <p:nvPr/>
        </p:nvSpPr>
        <p:spPr>
          <a:xfrm>
            <a:off x="6582595" y="3263884"/>
            <a:ext cx="1182176" cy="393437"/>
          </a:xfrm>
          <a:prstGeom prst="rect">
            <a:avLst/>
          </a:prstGeom>
          <a:solidFill>
            <a:srgbClr val="FFFFFF"/>
          </a:solidFill>
          <a:ln w="48000">
            <a:solidFill>
              <a:srgbClr val="F0AD00"/>
            </a:solidFill>
          </a:ln>
          <a:effectLst>
            <a:outerShdw sx="100000" sy="100000" kx="0" ky="0" algn="b" rotWithShape="0" blurRad="381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Ordre zéro</a:t>
            </a:r>
          </a:p>
        </p:txBody>
      </p:sp>
      <p:sp>
        <p:nvSpPr>
          <p:cNvPr id="607" name="Rectangle aux angles arrondis"/>
          <p:cNvSpPr/>
          <p:nvPr/>
        </p:nvSpPr>
        <p:spPr>
          <a:xfrm>
            <a:off x="878517" y="3577940"/>
            <a:ext cx="1270003" cy="1270003"/>
          </a:xfrm>
          <a:prstGeom prst="roundRect">
            <a:avLst>
              <a:gd name="adj" fmla="val 15000"/>
            </a:avLst>
          </a:prstGeom>
          <a:ln w="48000">
            <a:solidFill>
              <a:srgbClr val="F0AD00"/>
            </a:solidFill>
          </a:ln>
          <a:effectLst>
            <a:outerShdw sx="100000" sy="100000" kx="0" ky="0" algn="b" rotWithShape="0" blurRad="38100" dist="254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 defTabSz="914400">
              <a:defRPr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8" name="Image IR"/>
          <p:cNvSpPr/>
          <p:nvPr/>
        </p:nvSpPr>
        <p:spPr>
          <a:xfrm>
            <a:off x="4481121" y="6468585"/>
            <a:ext cx="874658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Image IR</a:t>
            </a:r>
          </a:p>
        </p:txBody>
      </p:sp>
      <p:sp>
        <p:nvSpPr>
          <p:cNvPr id="609" name="Image RGB"/>
          <p:cNvSpPr/>
          <p:nvPr/>
        </p:nvSpPr>
        <p:spPr>
          <a:xfrm>
            <a:off x="1212029" y="6468585"/>
            <a:ext cx="1112857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Image RGB</a:t>
            </a:r>
          </a:p>
        </p:txBody>
      </p:sp>
      <p:sp>
        <p:nvSpPr>
          <p:cNvPr id="610" name="Cube hyperspectral…"/>
          <p:cNvSpPr/>
          <p:nvPr/>
        </p:nvSpPr>
        <p:spPr>
          <a:xfrm>
            <a:off x="5835655" y="6468583"/>
            <a:ext cx="3600614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Cube hyperspectral non reconstruit</a:t>
            </a:r>
          </a:p>
        </p:txBody>
      </p:sp>
      <p:sp>
        <p:nvSpPr>
          <p:cNvPr id="611" name="3 caméras in 1"/>
          <p:cNvSpPr/>
          <p:nvPr/>
        </p:nvSpPr>
        <p:spPr>
          <a:xfrm>
            <a:off x="4052620" y="2032769"/>
            <a:ext cx="160343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3 caméras in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3 Steps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3 Steps</a:t>
            </a:r>
          </a:p>
        </p:txBody>
      </p:sp>
      <p:sp>
        <p:nvSpPr>
          <p:cNvPr id="614" name="https://drive.google.com/drive/folders/1t5hLsHGL-bwN72xwiZYYCFjGplBiAE2F?usp=sharing…"/>
          <p:cNvSpPr/>
          <p:nvPr/>
        </p:nvSpPr>
        <p:spPr>
          <a:xfrm>
            <a:off x="581989" y="1835959"/>
            <a:ext cx="7468252" cy="20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3200"/>
              </a:lnSpc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2" invalidUrl="" action="" tgtFrame="" tooltip="" history="1" highlightClick="0" endSnd="0"/>
              </a:rPr>
              <a:t>https://drive.google.com/drive/folders/1t5hLsHGL-bwN72xwiZYYCFjGplBiAE2F?usp=sharing</a:t>
            </a:r>
            <a:endParaRPr>
              <a:solidFill>
                <a:srgbClr val="222222"/>
              </a:solidFill>
            </a:endParaRPr>
          </a:p>
          <a:p>
            <a:pPr>
              <a:lnSpc>
                <a:spcPts val="3200"/>
              </a:lnSpc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ts val="3200"/>
              </a:lnSpc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3" invalidUrl="" action="" tgtFrame="" tooltip="" history="1" highlightClick="0" endSnd="0"/>
              </a:rPr>
              <a:t>https://drive.google.com/drive/folders/13O9xn6LXj-ArdcKIWWLwOaueXYDjaEVS?usp=sharing</a:t>
            </a:r>
          </a:p>
        </p:txBody>
      </p:sp>
      <p:pic>
        <p:nvPicPr>
          <p:cNvPr id="61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8750" y="1594062"/>
            <a:ext cx="1311211" cy="1311213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Download and observe the data"/>
          <p:cNvSpPr/>
          <p:nvPr/>
        </p:nvSpPr>
        <p:spPr>
          <a:xfrm>
            <a:off x="195438" y="1173779"/>
            <a:ext cx="339573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Download and observe the data </a:t>
            </a:r>
          </a:p>
        </p:txBody>
      </p:sp>
      <p:sp>
        <p:nvSpPr>
          <p:cNvPr id="617" name="Design a feature space (handcrafted you)"/>
          <p:cNvSpPr/>
          <p:nvPr/>
        </p:nvSpPr>
        <p:spPr>
          <a:xfrm>
            <a:off x="195438" y="3811459"/>
            <a:ext cx="431035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Design a feature space (handcrafted you)</a:t>
            </a:r>
          </a:p>
        </p:txBody>
      </p:sp>
      <p:sp>
        <p:nvSpPr>
          <p:cNvPr id="618" name="Train the model"/>
          <p:cNvSpPr/>
          <p:nvPr/>
        </p:nvSpPr>
        <p:spPr>
          <a:xfrm>
            <a:off x="220838" y="5121788"/>
            <a:ext cx="168402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Train the model</a:t>
            </a:r>
          </a:p>
        </p:txBody>
      </p:sp>
      <p:pic>
        <p:nvPicPr>
          <p:cNvPr id="61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08750" y="4320513"/>
            <a:ext cx="1311211" cy="131121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https://www.mathworks.com/products/statistics/apps.html"/>
          <p:cNvSpPr/>
          <p:nvPr/>
        </p:nvSpPr>
        <p:spPr>
          <a:xfrm>
            <a:off x="772432" y="5631181"/>
            <a:ext cx="587193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https://www.mathworks.com/products/statistics/apps.html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First step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First step</a:t>
            </a:r>
          </a:p>
        </p:txBody>
      </p:sp>
      <p:pic>
        <p:nvPicPr>
          <p:cNvPr id="623" name="Capture d’écran 2019-04-03 à 09.55.33.png" descr="Capture d’écran 2019-04-03 à 09.5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353" y="1362401"/>
            <a:ext cx="7954948" cy="4815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tep 2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Step 2</a:t>
            </a:r>
          </a:p>
        </p:txBody>
      </p:sp>
      <p:pic>
        <p:nvPicPr>
          <p:cNvPr id="626" name="Capture d’écran 2019-04-03 à 09.56.55.png" descr="Capture d’écran 2019-04-03 à 09.56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579" y="1302451"/>
            <a:ext cx="7725621" cy="48984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9" name="Feature 1"/>
          <p:cNvGrpSpPr/>
          <p:nvPr/>
        </p:nvGrpSpPr>
        <p:grpSpPr>
          <a:xfrm>
            <a:off x="4601145" y="5606698"/>
            <a:ext cx="1760736" cy="756002"/>
            <a:chOff x="0" y="0"/>
            <a:chExt cx="1760734" cy="756000"/>
          </a:xfrm>
        </p:grpSpPr>
        <p:sp>
          <p:nvSpPr>
            <p:cNvPr id="627" name="Rectangle"/>
            <p:cNvSpPr/>
            <p:nvPr/>
          </p:nvSpPr>
          <p:spPr>
            <a:xfrm>
              <a:off x="0" y="0"/>
              <a:ext cx="1760735" cy="756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28" name="Feature 1"/>
            <p:cNvSpPr/>
            <p:nvPr/>
          </p:nvSpPr>
          <p:spPr>
            <a:xfrm>
              <a:off x="0" y="192582"/>
              <a:ext cx="1760735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Feature 1</a:t>
              </a:r>
            </a:p>
          </p:txBody>
        </p:sp>
      </p:grpSp>
      <p:grpSp>
        <p:nvGrpSpPr>
          <p:cNvPr id="632" name="Feature 2"/>
          <p:cNvGrpSpPr/>
          <p:nvPr/>
        </p:nvGrpSpPr>
        <p:grpSpPr>
          <a:xfrm>
            <a:off x="1286445" y="5441600"/>
            <a:ext cx="1760736" cy="756002"/>
            <a:chOff x="0" y="0"/>
            <a:chExt cx="1760734" cy="756000"/>
          </a:xfrm>
        </p:grpSpPr>
        <p:sp>
          <p:nvSpPr>
            <p:cNvPr id="630" name="Rectangle"/>
            <p:cNvSpPr/>
            <p:nvPr/>
          </p:nvSpPr>
          <p:spPr>
            <a:xfrm>
              <a:off x="0" y="0"/>
              <a:ext cx="1760735" cy="756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31" name="Feature 2"/>
            <p:cNvSpPr/>
            <p:nvPr/>
          </p:nvSpPr>
          <p:spPr>
            <a:xfrm>
              <a:off x="0" y="192582"/>
              <a:ext cx="1760735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Feature 2</a:t>
              </a:r>
            </a:p>
          </p:txBody>
        </p:sp>
      </p:grpSp>
      <p:grpSp>
        <p:nvGrpSpPr>
          <p:cNvPr id="635" name="Feature 3"/>
          <p:cNvGrpSpPr/>
          <p:nvPr/>
        </p:nvGrpSpPr>
        <p:grpSpPr>
          <a:xfrm>
            <a:off x="862842" y="2653200"/>
            <a:ext cx="779141" cy="1770546"/>
            <a:chOff x="0" y="0"/>
            <a:chExt cx="779139" cy="1770545"/>
          </a:xfrm>
        </p:grpSpPr>
        <p:sp>
          <p:nvSpPr>
            <p:cNvPr id="633" name="Rectangle"/>
            <p:cNvSpPr/>
            <p:nvPr/>
          </p:nvSpPr>
          <p:spPr>
            <a:xfrm rot="16245306">
              <a:off x="-490798" y="507272"/>
              <a:ext cx="1760736" cy="7560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34" name="Feature 3"/>
            <p:cNvSpPr/>
            <p:nvPr/>
          </p:nvSpPr>
          <p:spPr>
            <a:xfrm rot="16245306">
              <a:off x="-490798" y="699854"/>
              <a:ext cx="1760736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Feature 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